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302" r:id="rId4"/>
    <p:sldId id="301" r:id="rId5"/>
    <p:sldId id="303" r:id="rId6"/>
    <p:sldId id="304" r:id="rId7"/>
    <p:sldId id="291" r:id="rId8"/>
    <p:sldId id="292" r:id="rId9"/>
    <p:sldId id="293" r:id="rId10"/>
    <p:sldId id="305" r:id="rId11"/>
    <p:sldId id="294" r:id="rId12"/>
    <p:sldId id="295" r:id="rId13"/>
    <p:sldId id="296" r:id="rId14"/>
    <p:sldId id="297" r:id="rId15"/>
    <p:sldId id="298" r:id="rId16"/>
    <p:sldId id="299" r:id="rId17"/>
    <p:sldId id="306" r:id="rId18"/>
    <p:sldId id="30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ачан Ольга Викторовна" userId="c9c27c0e-5e6d-4817-9927-3cffff28abc8" providerId="ADAL" clId="{E4CAB2A1-F3C8-4B30-ADE4-9219B2EDC457}"/>
    <pc:docChg chg="custSel modSld">
      <pc:chgData name="Качан Ольга Викторовна" userId="c9c27c0e-5e6d-4817-9927-3cffff28abc8" providerId="ADAL" clId="{E4CAB2A1-F3C8-4B30-ADE4-9219B2EDC457}" dt="2024-03-19T06:49:30.661" v="298" actId="313"/>
      <pc:docMkLst>
        <pc:docMk/>
      </pc:docMkLst>
      <pc:sldChg chg="modSp">
        <pc:chgData name="Качан Ольга Викторовна" userId="c9c27c0e-5e6d-4817-9927-3cffff28abc8" providerId="ADAL" clId="{E4CAB2A1-F3C8-4B30-ADE4-9219B2EDC457}" dt="2024-03-19T06:49:30.661" v="298" actId="313"/>
        <pc:sldMkLst>
          <pc:docMk/>
          <pc:sldMk cId="3219346194" sldId="287"/>
        </pc:sldMkLst>
        <pc:spChg chg="mod">
          <ac:chgData name="Качан Ольга Викторовна" userId="c9c27c0e-5e6d-4817-9927-3cffff28abc8" providerId="ADAL" clId="{E4CAB2A1-F3C8-4B30-ADE4-9219B2EDC457}" dt="2024-03-19T06:49:30.661" v="298" actId="313"/>
          <ac:spMkLst>
            <pc:docMk/>
            <pc:sldMk cId="3219346194" sldId="287"/>
            <ac:spMk id="11" creationId="{9D25EE9B-372A-4FFA-85D5-D3B3E33259FB}"/>
          </ac:spMkLst>
        </pc:spChg>
      </pc:sldChg>
    </pc:docChg>
  </pc:docChgLst>
  <pc:docChgLst>
    <pc:chgData name="Качан Ольга Викторовна" userId="c9c27c0e-5e6d-4817-9927-3cffff28abc8" providerId="ADAL" clId="{7E530A53-98F8-4A3D-8F58-F8B6D170B523}"/>
    <pc:docChg chg="custSel delSld modSld">
      <pc:chgData name="Качан Ольга Викторовна" userId="c9c27c0e-5e6d-4817-9927-3cffff28abc8" providerId="ADAL" clId="{7E530A53-98F8-4A3D-8F58-F8B6D170B523}" dt="2024-01-09T06:06:36.951" v="556" actId="1076"/>
      <pc:docMkLst>
        <pc:docMk/>
      </pc:docMkLst>
      <pc:sldChg chg="modSp">
        <pc:chgData name="Качан Ольга Викторовна" userId="c9c27c0e-5e6d-4817-9927-3cffff28abc8" providerId="ADAL" clId="{7E530A53-98F8-4A3D-8F58-F8B6D170B523}" dt="2024-01-09T03:37:01.384" v="447" actId="20577"/>
        <pc:sldMkLst>
          <pc:docMk/>
          <pc:sldMk cId="3962201897" sldId="256"/>
        </pc:sldMkLst>
        <pc:spChg chg="mod">
          <ac:chgData name="Качан Ольга Викторовна" userId="c9c27c0e-5e6d-4817-9927-3cffff28abc8" providerId="ADAL" clId="{7E530A53-98F8-4A3D-8F58-F8B6D170B523}" dt="2024-01-09T03:37:01.384" v="447" actId="20577"/>
          <ac:spMkLst>
            <pc:docMk/>
            <pc:sldMk cId="3962201897" sldId="256"/>
            <ac:spMk id="9" creationId="{D0F99D9E-14E9-4885-8B24-40B3BC3D97D7}"/>
          </ac:spMkLst>
        </pc:spChg>
      </pc:sldChg>
      <pc:sldChg chg="addSp delSp modSp">
        <pc:chgData name="Качан Ольга Викторовна" userId="c9c27c0e-5e6d-4817-9927-3cffff28abc8" providerId="ADAL" clId="{7E530A53-98F8-4A3D-8F58-F8B6D170B523}" dt="2024-01-09T06:06:25.184" v="554" actId="1076"/>
        <pc:sldMkLst>
          <pc:docMk/>
          <pc:sldMk cId="380513322" sldId="286"/>
        </pc:sldMkLst>
        <pc:spChg chg="mod">
          <ac:chgData name="Качан Ольга Викторовна" userId="c9c27c0e-5e6d-4817-9927-3cffff28abc8" providerId="ADAL" clId="{7E530A53-98F8-4A3D-8F58-F8B6D170B523}" dt="2024-01-09T03:21:22.027" v="16" actId="20577"/>
          <ac:spMkLst>
            <pc:docMk/>
            <pc:sldMk cId="380513322" sldId="286"/>
            <ac:spMk id="6" creationId="{CDD95904-0546-4DF7-9DD7-A2B93A376DED}"/>
          </ac:spMkLst>
        </pc:spChg>
        <pc:spChg chg="add mod">
          <ac:chgData name="Качан Ольга Викторовна" userId="c9c27c0e-5e6d-4817-9927-3cffff28abc8" providerId="ADAL" clId="{7E530A53-98F8-4A3D-8F58-F8B6D170B523}" dt="2024-01-09T03:29:41.622" v="212" actId="207"/>
          <ac:spMkLst>
            <pc:docMk/>
            <pc:sldMk cId="380513322" sldId="286"/>
            <ac:spMk id="10" creationId="{4FFF5811-71ED-4CA2-97FC-BCECBE94E71C}"/>
          </ac:spMkLst>
        </pc:spChg>
        <pc:picChg chg="add mod">
          <ac:chgData name="Качан Ольга Викторовна" userId="c9c27c0e-5e6d-4817-9927-3cffff28abc8" providerId="ADAL" clId="{7E530A53-98F8-4A3D-8F58-F8B6D170B523}" dt="2024-01-09T06:06:25.184" v="554" actId="1076"/>
          <ac:picMkLst>
            <pc:docMk/>
            <pc:sldMk cId="380513322" sldId="286"/>
            <ac:picMk id="3" creationId="{568DB897-41AB-40F2-A179-EB09755414EA}"/>
          </ac:picMkLst>
        </pc:picChg>
        <pc:picChg chg="del">
          <ac:chgData name="Качан Ольга Викторовна" userId="c9c27c0e-5e6d-4817-9927-3cffff28abc8" providerId="ADAL" clId="{7E530A53-98F8-4A3D-8F58-F8B6D170B523}" dt="2024-01-09T03:21:12.177" v="10"/>
          <ac:picMkLst>
            <pc:docMk/>
            <pc:sldMk cId="380513322" sldId="286"/>
            <ac:picMk id="3" creationId="{A740D1C9-A52F-473F-9F8D-661ED0F3F418}"/>
          </ac:picMkLst>
        </pc:picChg>
        <pc:picChg chg="add del mod">
          <ac:chgData name="Качан Ольга Викторовна" userId="c9c27c0e-5e6d-4817-9927-3cffff28abc8" providerId="ADAL" clId="{7E530A53-98F8-4A3D-8F58-F8B6D170B523}" dt="2024-01-09T06:06:14.643" v="551" actId="478"/>
          <ac:picMkLst>
            <pc:docMk/>
            <pc:sldMk cId="380513322" sldId="286"/>
            <ac:picMk id="4" creationId="{70E1E3F1-3FC4-4CFB-9098-64BF392A73E1}"/>
          </ac:picMkLst>
        </pc:picChg>
        <pc:picChg chg="del">
          <ac:chgData name="Качан Ольга Викторовна" userId="c9c27c0e-5e6d-4817-9927-3cffff28abc8" providerId="ADAL" clId="{7E530A53-98F8-4A3D-8F58-F8B6D170B523}" dt="2024-01-09T03:28:53.040" v="187"/>
          <ac:picMkLst>
            <pc:docMk/>
            <pc:sldMk cId="380513322" sldId="286"/>
            <ac:picMk id="7" creationId="{00000000-0000-0000-0000-000000000000}"/>
          </ac:picMkLst>
        </pc:picChg>
      </pc:sldChg>
    </pc:docChg>
  </pc:docChgLst>
  <pc:docChgLst>
    <pc:chgData name="Качан Ольга Викторовна" userId="c9c27c0e-5e6d-4817-9927-3cffff28abc8" providerId="ADAL" clId="{CA462A32-0692-479A-8F27-E3FB062F4399}"/>
    <pc:docChg chg="undo modSld">
      <pc:chgData name="Качан Ольга Викторовна" userId="c9c27c0e-5e6d-4817-9927-3cffff28abc8" providerId="ADAL" clId="{CA462A32-0692-479A-8F27-E3FB062F4399}" dt="2024-03-19T07:03:08.440" v="176" actId="20577"/>
      <pc:docMkLst>
        <pc:docMk/>
      </pc:docMkLst>
      <pc:sldChg chg="addSp delSp modSp">
        <pc:chgData name="Качан Ольга Викторовна" userId="c9c27c0e-5e6d-4817-9927-3cffff28abc8" providerId="ADAL" clId="{CA462A32-0692-479A-8F27-E3FB062F4399}" dt="2024-03-19T06:57:47.100" v="64"/>
        <pc:sldMkLst>
          <pc:docMk/>
          <pc:sldMk cId="380513322" sldId="286"/>
        </pc:sldMkLst>
        <pc:spChg chg="mod">
          <ac:chgData name="Качан Ольга Викторовна" userId="c9c27c0e-5e6d-4817-9927-3cffff28abc8" providerId="ADAL" clId="{CA462A32-0692-479A-8F27-E3FB062F4399}" dt="2024-03-19T06:55:42.884" v="55" actId="20577"/>
          <ac:spMkLst>
            <pc:docMk/>
            <pc:sldMk cId="380513322" sldId="286"/>
            <ac:spMk id="10" creationId="{4FFF5811-71ED-4CA2-97FC-BCECBE94E71C}"/>
          </ac:spMkLst>
        </pc:spChg>
        <pc:picChg chg="del">
          <ac:chgData name="Качан Ольга Викторовна" userId="c9c27c0e-5e6d-4817-9927-3cffff28abc8" providerId="ADAL" clId="{CA462A32-0692-479A-8F27-E3FB062F4399}" dt="2024-03-19T06:56:55.470" v="57"/>
          <ac:picMkLst>
            <pc:docMk/>
            <pc:sldMk cId="380513322" sldId="286"/>
            <ac:picMk id="11" creationId="{413A48F9-D698-4933-91E6-63380389811A}"/>
          </ac:picMkLst>
        </pc:picChg>
        <pc:picChg chg="add">
          <ac:chgData name="Качан Ольга Викторовна" userId="c9c27c0e-5e6d-4817-9927-3cffff28abc8" providerId="ADAL" clId="{CA462A32-0692-479A-8F27-E3FB062F4399}" dt="2024-03-19T06:57:47.100" v="64"/>
          <ac:picMkLst>
            <pc:docMk/>
            <pc:sldMk cId="380513322" sldId="286"/>
            <ac:picMk id="12" creationId="{92BEBBA4-199A-418D-ACA9-C5F33C9363C7}"/>
          </ac:picMkLst>
        </pc:picChg>
      </pc:sldChg>
      <pc:sldChg chg="addSp delSp modSp">
        <pc:chgData name="Качан Ольга Викторовна" userId="c9c27c0e-5e6d-4817-9927-3cffff28abc8" providerId="ADAL" clId="{CA462A32-0692-479A-8F27-E3FB062F4399}" dt="2024-03-19T07:03:08.440" v="176" actId="20577"/>
        <pc:sldMkLst>
          <pc:docMk/>
          <pc:sldMk cId="3219346194" sldId="287"/>
        </pc:sldMkLst>
        <pc:spChg chg="mod">
          <ac:chgData name="Качан Ольга Викторовна" userId="c9c27c0e-5e6d-4817-9927-3cffff28abc8" providerId="ADAL" clId="{CA462A32-0692-479A-8F27-E3FB062F4399}" dt="2024-03-19T06:55:33.339" v="27" actId="20577"/>
          <ac:spMkLst>
            <pc:docMk/>
            <pc:sldMk cId="3219346194" sldId="287"/>
            <ac:spMk id="10" creationId="{4FFF5811-71ED-4CA2-97FC-BCECBE94E71C}"/>
          </ac:spMkLst>
        </pc:spChg>
        <pc:spChg chg="mod">
          <ac:chgData name="Качан Ольга Викторовна" userId="c9c27c0e-5e6d-4817-9927-3cffff28abc8" providerId="ADAL" clId="{CA462A32-0692-479A-8F27-E3FB062F4399}" dt="2024-03-19T07:03:08.440" v="176" actId="20577"/>
          <ac:spMkLst>
            <pc:docMk/>
            <pc:sldMk cId="3219346194" sldId="287"/>
            <ac:spMk id="11" creationId="{9D25EE9B-372A-4FFA-85D5-D3B3E33259FB}"/>
          </ac:spMkLst>
        </pc:spChg>
        <pc:picChg chg="add mod">
          <ac:chgData name="Качан Ольга Викторовна" userId="c9c27c0e-5e6d-4817-9927-3cffff28abc8" providerId="ADAL" clId="{CA462A32-0692-479A-8F27-E3FB062F4399}" dt="2024-03-19T06:57:34.128" v="63" actId="1076"/>
          <ac:picMkLst>
            <pc:docMk/>
            <pc:sldMk cId="3219346194" sldId="287"/>
            <ac:picMk id="3" creationId="{18042B00-9B8E-4908-9528-1E0C2E7B7FBD}"/>
          </ac:picMkLst>
        </pc:picChg>
        <pc:picChg chg="del">
          <ac:chgData name="Качан Ольга Викторовна" userId="c9c27c0e-5e6d-4817-9927-3cffff28abc8" providerId="ADAL" clId="{CA462A32-0692-479A-8F27-E3FB062F4399}" dt="2024-03-19T06:56:52.096" v="56"/>
          <ac:picMkLst>
            <pc:docMk/>
            <pc:sldMk cId="3219346194" sldId="287"/>
            <ac:picMk id="4" creationId="{6A8A30CD-956E-41E4-BBDB-3E41DD0A63FE}"/>
          </ac:picMkLst>
        </pc:picChg>
      </pc:sldChg>
    </pc:docChg>
  </pc:docChgLst>
  <pc:docChgLst>
    <pc:chgData name="Качан Ольга Викторовна" userId="c9c27c0e-5e6d-4817-9927-3cffff28abc8" providerId="ADAL" clId="{518BF075-D311-412C-9ECB-964A076CD427}"/>
    <pc:docChg chg="custSel modSld">
      <pc:chgData name="Качан Ольга Викторовна" userId="c9c27c0e-5e6d-4817-9927-3cffff28abc8" providerId="ADAL" clId="{518BF075-D311-412C-9ECB-964A076CD427}" dt="2024-03-25T04:12:50.550" v="126"/>
      <pc:docMkLst>
        <pc:docMk/>
      </pc:docMkLst>
      <pc:sldChg chg="modSp">
        <pc:chgData name="Качан Ольга Викторовна" userId="c9c27c0e-5e6d-4817-9927-3cffff28abc8" providerId="ADAL" clId="{518BF075-D311-412C-9ECB-964A076CD427}" dt="2024-03-25T04:12:50.550" v="126"/>
        <pc:sldMkLst>
          <pc:docMk/>
          <pc:sldMk cId="3962201897" sldId="256"/>
        </pc:sldMkLst>
        <pc:spChg chg="mod">
          <ac:chgData name="Качан Ольга Викторовна" userId="c9c27c0e-5e6d-4817-9927-3cffff28abc8" providerId="ADAL" clId="{518BF075-D311-412C-9ECB-964A076CD427}" dt="2024-03-25T04:12:23.976" v="122" actId="20577"/>
          <ac:spMkLst>
            <pc:docMk/>
            <pc:sldMk cId="3962201897" sldId="256"/>
            <ac:spMk id="6" creationId="{4F63153D-3BCA-4209-8497-6336E7B4EBEE}"/>
          </ac:spMkLst>
        </pc:spChg>
        <pc:spChg chg="mod">
          <ac:chgData name="Качан Ольга Викторовна" userId="c9c27c0e-5e6d-4817-9927-3cffff28abc8" providerId="ADAL" clId="{518BF075-D311-412C-9ECB-964A076CD427}" dt="2024-03-25T04:12:50.550" v="126"/>
          <ac:spMkLst>
            <pc:docMk/>
            <pc:sldMk cId="3962201897" sldId="256"/>
            <ac:spMk id="9" creationId="{D0F99D9E-14E9-4885-8B24-40B3BC3D97D7}"/>
          </ac:spMkLst>
        </pc:spChg>
      </pc:sldChg>
      <pc:sldChg chg="modSp">
        <pc:chgData name="Качан Ольга Викторовна" userId="c9c27c0e-5e6d-4817-9927-3cffff28abc8" providerId="ADAL" clId="{518BF075-D311-412C-9ECB-964A076CD427}" dt="2024-03-19T07:13:43.308" v="120" actId="113"/>
        <pc:sldMkLst>
          <pc:docMk/>
          <pc:sldMk cId="3219346194" sldId="287"/>
        </pc:sldMkLst>
        <pc:spChg chg="mod">
          <ac:chgData name="Качан Ольга Викторовна" userId="c9c27c0e-5e6d-4817-9927-3cffff28abc8" providerId="ADAL" clId="{518BF075-D311-412C-9ECB-964A076CD427}" dt="2024-03-19T07:13:43.308" v="120" actId="113"/>
          <ac:spMkLst>
            <pc:docMk/>
            <pc:sldMk cId="3219346194" sldId="287"/>
            <ac:spMk id="11" creationId="{9D25EE9B-372A-4FFA-85D5-D3B3E33259FB}"/>
          </ac:spMkLst>
        </pc:spChg>
      </pc:sldChg>
    </pc:docChg>
  </pc:docChgLst>
  <pc:docChgLst>
    <pc:chgData name="Качан Ольга Викторовна" userId="c9c27c0e-5e6d-4817-9927-3cffff28abc8" providerId="ADAL" clId="{073CE914-D52E-4404-8A84-6A42C83CCA38}"/>
    <pc:docChg chg="custSel modSld">
      <pc:chgData name="Качан Ольга Викторовна" userId="c9c27c0e-5e6d-4817-9927-3cffff28abc8" providerId="ADAL" clId="{073CE914-D52E-4404-8A84-6A42C83CCA38}" dt="2024-01-09T06:12:15.325" v="104"/>
      <pc:docMkLst>
        <pc:docMk/>
      </pc:docMkLst>
      <pc:sldChg chg="addSp delSp modSp">
        <pc:chgData name="Качан Ольга Викторовна" userId="c9c27c0e-5e6d-4817-9927-3cffff28abc8" providerId="ADAL" clId="{073CE914-D52E-4404-8A84-6A42C83CCA38}" dt="2024-01-09T06:12:15.325" v="104"/>
        <pc:sldMkLst>
          <pc:docMk/>
          <pc:sldMk cId="380513322" sldId="286"/>
        </pc:sldMkLst>
        <pc:spChg chg="mod">
          <ac:chgData name="Качан Ольга Викторовна" userId="c9c27c0e-5e6d-4817-9927-3cffff28abc8" providerId="ADAL" clId="{073CE914-D52E-4404-8A84-6A42C83CCA38}" dt="2024-01-09T06:09:55.916" v="88" actId="20577"/>
          <ac:spMkLst>
            <pc:docMk/>
            <pc:sldMk cId="380513322" sldId="286"/>
            <ac:spMk id="10" creationId="{4FFF5811-71ED-4CA2-97FC-BCECBE94E71C}"/>
          </ac:spMkLst>
        </pc:spChg>
        <pc:picChg chg="del">
          <ac:chgData name="Качан Ольга Викторовна" userId="c9c27c0e-5e6d-4817-9927-3cffff28abc8" providerId="ADAL" clId="{073CE914-D52E-4404-8A84-6A42C83CCA38}" dt="2024-01-09T06:08:22.078" v="0"/>
          <ac:picMkLst>
            <pc:docMk/>
            <pc:sldMk cId="380513322" sldId="286"/>
            <ac:picMk id="3" creationId="{568DB897-41AB-40F2-A179-EB09755414EA}"/>
          </ac:picMkLst>
        </pc:picChg>
        <pc:picChg chg="add del mod">
          <ac:chgData name="Качан Ольга Викторовна" userId="c9c27c0e-5e6d-4817-9927-3cffff28abc8" providerId="ADAL" clId="{073CE914-D52E-4404-8A84-6A42C83CCA38}" dt="2024-01-09T06:12:13.651" v="103" actId="478"/>
          <ac:picMkLst>
            <pc:docMk/>
            <pc:sldMk cId="380513322" sldId="286"/>
            <ac:picMk id="4" creationId="{0A1F1D5E-81D8-4ED8-8156-B299074F91C6}"/>
          </ac:picMkLst>
        </pc:picChg>
        <pc:picChg chg="add">
          <ac:chgData name="Качан Ольга Викторовна" userId="c9c27c0e-5e6d-4817-9927-3cffff28abc8" providerId="ADAL" clId="{073CE914-D52E-4404-8A84-6A42C83CCA38}" dt="2024-01-09T06:12:15.325" v="104"/>
          <ac:picMkLst>
            <pc:docMk/>
            <pc:sldMk cId="380513322" sldId="286"/>
            <ac:picMk id="11" creationId="{413A48F9-D698-4933-91E6-63380389811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2AE7-B161-43E1-9FB6-9C061F459C75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21E6-13C6-4D12-8635-3CC2C53D6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96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2AE7-B161-43E1-9FB6-9C061F459C75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21E6-13C6-4D12-8635-3CC2C53D6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84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2AE7-B161-43E1-9FB6-9C061F459C75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21E6-13C6-4D12-8635-3CC2C53D6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79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2AE7-B161-43E1-9FB6-9C061F459C75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21E6-13C6-4D12-8635-3CC2C53D6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29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2AE7-B161-43E1-9FB6-9C061F459C75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21E6-13C6-4D12-8635-3CC2C53D6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2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2AE7-B161-43E1-9FB6-9C061F459C75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21E6-13C6-4D12-8635-3CC2C53D6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2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2AE7-B161-43E1-9FB6-9C061F459C75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21E6-13C6-4D12-8635-3CC2C53D6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8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2AE7-B161-43E1-9FB6-9C061F459C75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21E6-13C6-4D12-8635-3CC2C53D6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31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2AE7-B161-43E1-9FB6-9C061F459C75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21E6-13C6-4D12-8635-3CC2C53D6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18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2AE7-B161-43E1-9FB6-9C061F459C75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21E6-13C6-4D12-8635-3CC2C53D6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94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2AE7-B161-43E1-9FB6-9C061F459C75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21E6-13C6-4D12-8635-3CC2C53D6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80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92AE7-B161-43E1-9FB6-9C061F459C75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221E6-13C6-4D12-8635-3CC2C53D6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00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4000" b="1" dirty="0">
                <a:solidFill>
                  <a:schemeClr val="accent2"/>
                </a:solidFill>
              </a:rPr>
            </a:br>
            <a:br>
              <a:rPr lang="ru-RU" sz="4000" b="1" dirty="0">
                <a:solidFill>
                  <a:schemeClr val="accent2"/>
                </a:solidFill>
              </a:rPr>
            </a:br>
            <a:br>
              <a:rPr lang="ru-RU" sz="4000" b="1" dirty="0">
                <a:solidFill>
                  <a:schemeClr val="accent2"/>
                </a:solidFill>
              </a:rPr>
            </a:br>
            <a:br>
              <a:rPr lang="ru-RU" sz="4000" b="1" dirty="0">
                <a:solidFill>
                  <a:schemeClr val="accent2"/>
                </a:solidFill>
              </a:rPr>
            </a:br>
            <a:br>
              <a:rPr lang="ru-RU" sz="4000" b="1" dirty="0">
                <a:solidFill>
                  <a:schemeClr val="accent2"/>
                </a:solidFill>
              </a:rPr>
            </a:b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D0F99D9E-14E9-4885-8B24-40B3BC3D97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2594" y="5172075"/>
            <a:ext cx="10515600" cy="134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ГОСУДАРСТВЕННЫХ СИМВОЛОВ В ДОШКОЛЬНОМ ОБРАЗОВАТЕЛЬНОМ УЧРЕЖДЕНИИ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Arial Narrow" panose="020B0606020202030204" pitchFamily="34" charset="0"/>
              </a:rPr>
              <a:t>«Гимн России глазами детей»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id="{D0F99D9E-14E9-4885-8B24-40B3BC3D97D7}"/>
              </a:ext>
            </a:extLst>
          </p:cNvPr>
          <p:cNvSpPr txBox="1">
            <a:spLocks/>
          </p:cNvSpPr>
          <p:nvPr/>
        </p:nvSpPr>
        <p:spPr>
          <a:xfrm>
            <a:off x="1159314" y="361681"/>
            <a:ext cx="10515600" cy="2862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Муниципальное бюджетное дошкольное образовательное учреждение «Детский сад № 99 «Топ-Топ»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131" y="790781"/>
            <a:ext cx="7214526" cy="42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01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gas-kvas.com/grafic/uploads/posts/2024-01/gas-kvas-com-p-rozhden-v-sssr-nadpis-na-prozrachnom-fone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275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0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История создания гимна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s://buyabook.ru/wa-data/public/shop/products/27/30/13027/images/17474/17474.750x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34" y="1364393"/>
            <a:ext cx="3974471" cy="412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264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58" y="0"/>
            <a:ext cx="12191142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629" y="0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Знакомство с текстом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134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Знакомство с текстом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s://narisyu.cdnbro.com/posts/05214659-portret-mikhalkova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9" y="972810"/>
            <a:ext cx="3991284" cy="571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img-gorod.ru/nomenclature/26/161/26161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870" y="1072054"/>
            <a:ext cx="2333708" cy="292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739" y="637832"/>
            <a:ext cx="2437138" cy="33190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434" y="2728465"/>
            <a:ext cx="2835808" cy="3955124"/>
          </a:xfrm>
          <a:prstGeom prst="rect">
            <a:avLst/>
          </a:prstGeom>
        </p:spPr>
      </p:pic>
      <p:pic>
        <p:nvPicPr>
          <p:cNvPr id="1030" name="Picture 6" descr="https://ovdi.ru/upload/iblock/a00/clqi5vchilb7ond17r3yssavkm4xwzv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0218" y="4069267"/>
            <a:ext cx="1701686" cy="261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get-mpic/4742551/img_id641956525229603144.jpeg/ori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4813" y="4229598"/>
            <a:ext cx="1878653" cy="245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469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Знакомство с музыкой</a:t>
            </a:r>
          </a:p>
        </p:txBody>
      </p:sp>
      <p:pic>
        <p:nvPicPr>
          <p:cNvPr id="2050" name="Picture 2" descr="https://www.culture.ru/catalog/muzyka_o_rodine/attachments/attachment/original/5950edb0060553441942c0cf-original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857" y="1211530"/>
            <a:ext cx="3336695" cy="500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655" y="6211669"/>
            <a:ext cx="3153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</a:rPr>
              <a:t>Александров</a:t>
            </a:r>
            <a:b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</a:rPr>
            </a:b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</a:rPr>
              <a:t>Александр Васильевич</a:t>
            </a:r>
            <a:endParaRPr lang="ru-RU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2052" name="Picture 4" descr="undefin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5834" y="1256500"/>
            <a:ext cx="3266634" cy="300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62.userapi.com/impg/hWEQV8XXbr4wJ37LCorZVOTQ07q4GCDkq4w-Sw/9FvMXlgi5yI.jpg?size=960x720&amp;quality=96&amp;sign=73bba15af83062fc20c7211ea63b8c39&amp;c_uniq_tag=XP-9TnKQiMJjO0AJ2d9hqOicGavrOPrqJDR4wVsl3_4&amp;type=album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6198" y="2838802"/>
            <a:ext cx="3820563" cy="284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384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606" y="220269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Разъяснение текстового содержания</a:t>
            </a:r>
          </a:p>
        </p:txBody>
      </p:sp>
      <p:pic>
        <p:nvPicPr>
          <p:cNvPr id="3074" name="Picture 2" descr="https://newbookshop.ru/pictures/10160599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410" y="1615471"/>
            <a:ext cx="6036996" cy="479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3306" y="1608392"/>
            <a:ext cx="3530851" cy="464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08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FF0000"/>
                </a:solidFill>
              </a:rPr>
              <a:t>Зарисовывание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9958" y="1938238"/>
            <a:ext cx="3039937" cy="44272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361" y="1938238"/>
            <a:ext cx="3272309" cy="43630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49" y="1995681"/>
            <a:ext cx="3277355" cy="436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2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869" y="860005"/>
            <a:ext cx="5178583" cy="44614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«Гимн России понятными словами»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988" y="1463574"/>
            <a:ext cx="7216072" cy="40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«Гимн России понятными словами»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6" b="-535"/>
          <a:stretch/>
        </p:blipFill>
        <p:spPr>
          <a:xfrm>
            <a:off x="570368" y="1291066"/>
            <a:ext cx="4925085" cy="2681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2048" y="1291066"/>
            <a:ext cx="4815767" cy="2681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177" y="4081550"/>
            <a:ext cx="5133315" cy="261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31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446" y="1572993"/>
            <a:ext cx="5807251" cy="43554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220" y="910211"/>
            <a:ext cx="3239963" cy="4663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67" y="2326740"/>
            <a:ext cx="2258557" cy="401521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8367" y="2474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«Гимн России понятными словами»</a:t>
            </a:r>
          </a:p>
        </p:txBody>
      </p:sp>
    </p:spTree>
    <p:extLst>
      <p:ext uri="{BB962C8B-B14F-4D97-AF65-F5344CB8AC3E}">
        <p14:creationId xmlns:p14="http://schemas.microsoft.com/office/powerpoint/2010/main" val="68920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5287" y="1186004"/>
            <a:ext cx="7905830" cy="5551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229" y="365126"/>
            <a:ext cx="11461687" cy="9023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Развивающая предметно-пространственная среда</a:t>
            </a:r>
          </a:p>
        </p:txBody>
      </p:sp>
    </p:spTree>
    <p:extLst>
      <p:ext uri="{BB962C8B-B14F-4D97-AF65-F5344CB8AC3E}">
        <p14:creationId xmlns:p14="http://schemas.microsoft.com/office/powerpoint/2010/main" val="1568362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365126"/>
            <a:ext cx="11027122" cy="9023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Развивающая предметно-пространственная среда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656" y="1149790"/>
            <a:ext cx="8579667" cy="547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3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76"/>
          <a:stretch/>
        </p:blipFill>
        <p:spPr>
          <a:xfrm>
            <a:off x="407407" y="759214"/>
            <a:ext cx="3965418" cy="25815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082" y="917710"/>
            <a:ext cx="7294294" cy="5470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23" y="3653071"/>
            <a:ext cx="3879301" cy="290947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16870" y="57572"/>
            <a:ext cx="11027122" cy="9023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Развивающая предметно-пространственная среда</a:t>
            </a:r>
          </a:p>
        </p:txBody>
      </p:sp>
    </p:spTree>
    <p:extLst>
      <p:ext uri="{BB962C8B-B14F-4D97-AF65-F5344CB8AC3E}">
        <p14:creationId xmlns:p14="http://schemas.microsoft.com/office/powerpoint/2010/main" val="63455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16870" y="57572"/>
            <a:ext cx="11027122" cy="9023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Развивающая предметно-пространственная среда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598" y="959932"/>
            <a:ext cx="7248808" cy="543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6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16870" y="57572"/>
            <a:ext cx="11027122" cy="9023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Развивающая предметно-пространственная среда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23" y="791948"/>
            <a:ext cx="3319866" cy="59024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583" y="791948"/>
            <a:ext cx="6783981" cy="58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0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732"/>
            <a:ext cx="12192000" cy="67726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2912" y="2003801"/>
            <a:ext cx="915908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Цель</a:t>
            </a:r>
            <a:r>
              <a:rPr lang="ru-RU" dirty="0">
                <a:solidFill>
                  <a:srgbClr val="FF0000"/>
                </a:solidFill>
              </a:rPr>
              <a:t> проекта –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достижение понимания воспитанниками государственных символов</a:t>
            </a:r>
          </a:p>
        </p:txBody>
      </p:sp>
    </p:spTree>
    <p:extLst>
      <p:ext uri="{BB962C8B-B14F-4D97-AF65-F5344CB8AC3E}">
        <p14:creationId xmlns:p14="http://schemas.microsoft.com/office/powerpoint/2010/main" val="198267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Этапы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3410" y="1825625"/>
            <a:ext cx="976039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О значении и правилах использования Гимна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История создания гимна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Знакомство с текстом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Знакомство с музыкой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Разъяснение текстового содержания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Зарисовывание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196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576" y="365125"/>
            <a:ext cx="10240224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Значение и правила использования Гимна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762" y="1457608"/>
            <a:ext cx="3557180" cy="4499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6500" y="1765460"/>
            <a:ext cx="7103951" cy="388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537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122</Words>
  <Application>Microsoft Office PowerPoint</Application>
  <PresentationFormat>Широкоэкранный</PresentationFormat>
  <Paragraphs>28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Helvetica</vt:lpstr>
      <vt:lpstr>Times New Roman</vt:lpstr>
      <vt:lpstr>Тема Office</vt:lpstr>
      <vt:lpstr>     </vt:lpstr>
      <vt:lpstr>Развивающая предметно-пространственная среда</vt:lpstr>
      <vt:lpstr>Развивающая предметно-пространственная среда</vt:lpstr>
      <vt:lpstr>Развивающая предметно-пространственная среда</vt:lpstr>
      <vt:lpstr>Развивающая предметно-пространственная среда</vt:lpstr>
      <vt:lpstr>Развивающая предметно-пространственная среда</vt:lpstr>
      <vt:lpstr>Цель проекта –  достижение понимания воспитанниками государственных символов</vt:lpstr>
      <vt:lpstr>Этапы проекта</vt:lpstr>
      <vt:lpstr>Значение и правила использования Гимна  </vt:lpstr>
      <vt:lpstr>История создания гимна </vt:lpstr>
      <vt:lpstr>Знакомство с текстом</vt:lpstr>
      <vt:lpstr>Знакомство с текстом </vt:lpstr>
      <vt:lpstr>Знакомство с музыкой</vt:lpstr>
      <vt:lpstr>Разъяснение текстового содержания</vt:lpstr>
      <vt:lpstr>Зарисовывание</vt:lpstr>
      <vt:lpstr>«Гимн России понятными словами»</vt:lpstr>
      <vt:lpstr>«Гимн России понятными словами»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раннего патриотического воспитания</dc:title>
  <dc:creator>*</dc:creator>
  <cp:lastModifiedBy>Анна Брязгина</cp:lastModifiedBy>
  <cp:revision>118</cp:revision>
  <dcterms:created xsi:type="dcterms:W3CDTF">2023-09-15T06:52:10Z</dcterms:created>
  <dcterms:modified xsi:type="dcterms:W3CDTF">2025-01-16T06:50:28Z</dcterms:modified>
</cp:coreProperties>
</file>